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92" r:id="rId5"/>
    <p:sldId id="306" r:id="rId6"/>
    <p:sldId id="309" r:id="rId7"/>
    <p:sldId id="325" r:id="rId8"/>
    <p:sldId id="311" r:id="rId9"/>
    <p:sldId id="327" r:id="rId10"/>
    <p:sldId id="312" r:id="rId11"/>
    <p:sldId id="328" r:id="rId12"/>
    <p:sldId id="313" r:id="rId13"/>
    <p:sldId id="329" r:id="rId14"/>
    <p:sldId id="330" r:id="rId15"/>
    <p:sldId id="331" r:id="rId16"/>
    <p:sldId id="335" r:id="rId17"/>
    <p:sldId id="336" r:id="rId18"/>
    <p:sldId id="267" r:id="rId19"/>
    <p:sldId id="319" r:id="rId20"/>
    <p:sldId id="337" r:id="rId21"/>
    <p:sldId id="338" r:id="rId22"/>
    <p:sldId id="339" r:id="rId23"/>
    <p:sldId id="323" r:id="rId24"/>
    <p:sldId id="324" r:id="rId25"/>
    <p:sldId id="271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TH Sarabun New" panose="020B0500040200020003" pitchFamily="34" charset="-34"/>
      <p:regular r:id="rId34"/>
      <p:bold r:id="rId35"/>
      <p:italic r:id="rId36"/>
      <p:boldItalic r:id="rId37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อาหารที่ควรหลีกเลี่ยง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FE5DD9E-6CBA-4134-8601-760FE7A08C9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132F-9906-4D8C-979A-630485127D7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975D2-F60A-4C7B-82A4-98913C67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91" y="2898842"/>
            <a:ext cx="5596106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88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อาหารที่ควรหลีกเลี่ยง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D37C0-C516-490D-8E74-8B53F2F3761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FE5DD9E-6CBA-4134-8601-760FE7A08C9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132F-9906-4D8C-979A-630485127D7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454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แนะนำท่าออกกำลังกาย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A1437-5A70-44D2-888A-F2F6A06C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4" y="2933700"/>
            <a:ext cx="550333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แนะนำท่าออกกำลังกาย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23AB-F031-4F73-9233-846156D87D6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0"/>
            <a:ext cx="3724272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6686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สอนท่าออกกำลังกาย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3D139-0AC4-41BA-BC7B-67D8415194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562062"/>
            <a:ext cx="5210176" cy="5696625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6440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สอนท่าออกกำลังกาย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F7367-AF82-483F-9A35-2CEFE9547C0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3307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94020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การจัดกลุ่ม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คำที่มีความหมายเดียวกัน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540D1-C90C-4E33-A71A-A31ADB09CEA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0"/>
            <a:ext cx="3248025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7831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94020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การจัดกลุ่ม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คำที่มีความหมายเดียวกัน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45586-3787-45AE-ACCC-7EB16A0B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669" y="1546782"/>
            <a:ext cx="7607497" cy="37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แสดงรายการอาหารทั้งหมด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57863F6C-7BD3-4007-A129-4EB919BC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2" y="763570"/>
            <a:ext cx="3423885" cy="609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E8F9A-EBFB-4B0F-A31B-8EE27AFF29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2" y="763571"/>
            <a:ext cx="3430853" cy="60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ที่ควรรับประทานได้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4AB37BD-597C-486A-9808-6491159CE0F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C37E2-9416-40BA-A422-962E0543C5C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0C69F-9B23-4D60-BF00-2ECF9522C0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5" y="763569"/>
            <a:ext cx="3427501" cy="6094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4C606-8ED9-46E3-87B6-1B027B1607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" y="763568"/>
            <a:ext cx="3427502" cy="6094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1E062C-FB2A-46DA-85B4-CEAB6C643F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8" y="763567"/>
            <a:ext cx="3412807" cy="6094431"/>
          </a:xfrm>
          <a:prstGeom prst="rect">
            <a:avLst/>
          </a:prstGeom>
        </p:spPr>
      </p:pic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D5772F76-92E8-4B4B-BB55-B5E0FD67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95" y="763567"/>
            <a:ext cx="3423887" cy="609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2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3" y="601315"/>
            <a:ext cx="4831563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ความก้าวหน้าการดำเนินงาน</a:t>
            </a:r>
            <a:endParaRPr lang="en-US" sz="3600" dirty="0"/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สรุปผลงานที่มีความก้าวหน้า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ที่ควรหลีกเลี่ยงได้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1EACE-D7D8-41BE-A61F-CF35322FA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2" y="765869"/>
            <a:ext cx="3426208" cy="609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B926C-8583-4293-85B4-4DFC971910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2892" y="765873"/>
            <a:ext cx="3426206" cy="6092127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1DEE5-F00B-4B18-9CC1-60C0217BDF7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8" y="765869"/>
            <a:ext cx="3426208" cy="609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72F5F-776F-4745-B115-E42C8D75423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2" y="763570"/>
            <a:ext cx="3426206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2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แนะนำท่าออกกำลังกาย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1DEE5-F00B-4B18-9CC1-60C0217BDF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2" y="769988"/>
            <a:ext cx="3426208" cy="609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72F5F-776F-4745-B115-E42C8D7542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71" y="763549"/>
            <a:ext cx="3426206" cy="6092127"/>
          </a:xfrm>
          <a:prstGeom prst="rect">
            <a:avLst/>
          </a:prstGeom>
        </p:spPr>
      </p:pic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319BF9F2-DBBC-40F2-AD77-F9D669D3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9" y="763550"/>
            <a:ext cx="3422591" cy="60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7177B-E7B5-49E7-94C5-D42B08636F8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6" y="757107"/>
            <a:ext cx="3429829" cy="60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สอนท่าออกกำลังกาย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319BF9F2-DBBC-40F2-AD77-F9D669D3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2" y="765873"/>
            <a:ext cx="3422591" cy="60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7177B-E7B5-49E7-94C5-D42B08636F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6" y="759431"/>
            <a:ext cx="3429829" cy="609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8E374-CC16-4AAE-84C5-EF885E05127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0" y="759431"/>
            <a:ext cx="3429829" cy="60985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139487-4A28-457D-B34E-15DE2B00869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74" y="765873"/>
            <a:ext cx="3426207" cy="60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8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3B6F351-3DA6-4A45-B1E4-649CF59C49DF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21C69-FE0F-4236-BC47-DC9874B5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B0815D-7841-4D94-AB87-4FEA572C012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23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C6C5B60-2D4E-4A72-8401-FF932C8A2EFC}"/>
              </a:ext>
            </a:extLst>
          </p:cNvPr>
          <p:cNvSpPr/>
          <p:nvPr/>
        </p:nvSpPr>
        <p:spPr>
          <a:xfrm>
            <a:off x="7980552" y="3810699"/>
            <a:ext cx="4731736" cy="4466526"/>
          </a:xfrm>
          <a:prstGeom prst="flowChartConnector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954-0631-4B8F-958B-3EAD662B37DC}"/>
              </a:ext>
            </a:extLst>
          </p:cNvPr>
          <p:cNvSpPr txBox="1"/>
          <p:nvPr/>
        </p:nvSpPr>
        <p:spPr>
          <a:xfrm>
            <a:off x="8043743" y="4619409"/>
            <a:ext cx="4605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/>
              <a:t>สรุปผลงาน</a:t>
            </a:r>
          </a:p>
          <a:p>
            <a:pPr algn="ctr"/>
            <a:r>
              <a:rPr lang="th-TH" sz="5400" b="1" dirty="0"/>
              <a:t>ที่มีความก้าวหน้า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250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24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BB6BF38-88E9-44C2-AEF6-7AC9950E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" y="2274909"/>
            <a:ext cx="4403382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81" y="248707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7" y="248707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E23999-C9FE-4347-8D35-DE881EAA9B20}"/>
              </a:ext>
            </a:extLst>
          </p:cNvPr>
          <p:cNvSpPr/>
          <p:nvPr/>
        </p:nvSpPr>
        <p:spPr>
          <a:xfrm>
            <a:off x="0" y="-1"/>
            <a:ext cx="2759697" cy="1804733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Application</a:t>
            </a:r>
            <a:endParaRPr lang="th-TH" sz="3200" b="1" dirty="0">
              <a:solidFill>
                <a:schemeClr val="tx1"/>
              </a:solidFill>
            </a:endParaRP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ที่ใช้ในการพัฒนา</a:t>
            </a: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ต่อยอด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8264945" y="2096319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769184" y="2169273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795F-78F6-4694-8BFC-92ACF09637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53" y="164399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11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รายการอาหารทั้งหมด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25206-8736-4B58-B5D1-8C170528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07" y="2795791"/>
            <a:ext cx="5732203" cy="12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รายการอาหารทั้งหมด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E88B7-3BB2-4125-9C13-8119A95053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21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อาหารที่ควรรับประทาน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36B2D2E-FB3B-40DD-B66F-F395A3B76A8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E6AE6-B329-48D9-A5FA-98ABECB50EE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BF142-7133-4A88-A02B-FBC97D4A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99" y="2848715"/>
            <a:ext cx="5118398" cy="11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อาหารที่ควรรับประทาน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71A7-CCFD-414F-BFF5-84CFF3EA42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36B2D2E-FB3B-40DD-B66F-F395A3B76A8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E6AE6-B329-48D9-A5FA-98ABECB50EE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3963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368</Words>
  <Application>Microsoft Office PowerPoint</Application>
  <PresentationFormat>Widescreen</PresentationFormat>
  <Paragraphs>123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 Light</vt:lpstr>
      <vt:lpstr>Calibri</vt:lpstr>
      <vt:lpstr>Arial</vt:lpstr>
      <vt:lpstr>TH Sarabun New</vt:lpstr>
      <vt:lpstr>Office Theme</vt:lpstr>
      <vt:lpstr>Chatbot for kidney disease patients caring</vt:lpstr>
      <vt:lpstr>เค้าโครง</vt:lpstr>
      <vt:lpstr>ที่มาและความสำคัญของโครงงาน</vt:lpstr>
      <vt:lpstr>ที่มาและความสำคัญของโครงงาน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158</cp:revision>
  <dcterms:created xsi:type="dcterms:W3CDTF">2020-08-29T13:13:34Z</dcterms:created>
  <dcterms:modified xsi:type="dcterms:W3CDTF">2020-10-26T10:35:08Z</dcterms:modified>
</cp:coreProperties>
</file>